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Medium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0145EC-1F61-4BF4-803B-EDA526BCBFBA}">
  <a:tblStyle styleId="{6C0145EC-1F61-4BF4-803B-EDA526BCBF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13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63" Type="http://schemas.openxmlformats.org/officeDocument/2006/relationships/image" Target="../media/image78.png"/><Relationship Id="rId68" Type="http://schemas.openxmlformats.org/officeDocument/2006/relationships/image" Target="../media/image83.png"/><Relationship Id="rId7" Type="http://schemas.openxmlformats.org/officeDocument/2006/relationships/image" Target="../media/image24.png"/><Relationship Id="rId71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29" Type="http://schemas.openxmlformats.org/officeDocument/2006/relationships/image" Target="../media/image44.png"/><Relationship Id="rId11" Type="http://schemas.openxmlformats.org/officeDocument/2006/relationships/image" Target="../media/image28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19.png"/><Relationship Id="rId61" Type="http://schemas.openxmlformats.org/officeDocument/2006/relationships/image" Target="../media/image76.png"/><Relationship Id="rId19" Type="http://schemas.openxmlformats.org/officeDocument/2006/relationships/image" Target="../media/image35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8" Type="http://schemas.openxmlformats.org/officeDocument/2006/relationships/image" Target="../media/image25.png"/><Relationship Id="rId51" Type="http://schemas.openxmlformats.org/officeDocument/2006/relationships/image" Target="../media/image66.png"/><Relationship Id="rId3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67" Type="http://schemas.openxmlformats.org/officeDocument/2006/relationships/image" Target="../media/image82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70" Type="http://schemas.openxmlformats.org/officeDocument/2006/relationships/image" Target="../media/image8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10" Type="http://schemas.openxmlformats.org/officeDocument/2006/relationships/image" Target="../media/image27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9" Type="http://schemas.openxmlformats.org/officeDocument/2006/relationships/image" Target="../media/image54.png"/><Relationship Id="rId34" Type="http://schemas.openxmlformats.org/officeDocument/2006/relationships/image" Target="../media/image49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55779" y="-3216974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 на базе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Nextcloud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433125" y="4082414"/>
            <a:ext cx="6149043" cy="904622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495229" y="4108206"/>
            <a:ext cx="6149044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dirty="0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Инфраструктурная платформа на основе </a:t>
            </a:r>
            <a:r>
              <a:rPr lang="ru-RU" sz="2800" b="1" i="0" dirty="0" err="1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Kubernetes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493826" y="15348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Созднание приложения </a:t>
            </a:r>
            <a:r>
              <a:rPr lang="en-US" sz="3000" dirty="0" err="1"/>
              <a:t>nextcloud</a:t>
            </a:r>
            <a:r>
              <a:rPr lang="en-US" sz="3000" dirty="0"/>
              <a:t> </a:t>
            </a:r>
            <a:r>
              <a:rPr lang="ru-RU" sz="3000" dirty="0"/>
              <a:t>в управляемом </a:t>
            </a:r>
            <a:r>
              <a:rPr lang="en-US" sz="3000" dirty="0"/>
              <a:t>Kubernetes c </a:t>
            </a:r>
            <a:r>
              <a:rPr lang="ru-RU" sz="3000" dirty="0"/>
              <a:t>помощью </a:t>
            </a:r>
            <a:r>
              <a:rPr lang="en-US" sz="3000" dirty="0"/>
              <a:t>GitHub Action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Андрей Лученок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5114951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Системный </a:t>
            </a:r>
            <a:r>
              <a:rPr lang="ru-RU" sz="1300" dirty="0" err="1">
                <a:latin typeface="Roboto Medium"/>
                <a:ea typeface="Roboto Medium"/>
                <a:cs typeface="Roboto Medium"/>
                <a:sym typeface="Roboto Medium"/>
              </a:rPr>
              <a:t>админимистратор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. Работаю с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Windows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и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Linux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ОС, в работе использую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Ansible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и </a:t>
            </a:r>
            <a:r>
              <a:rPr lang="en-US" sz="1300" dirty="0" err="1">
                <a:latin typeface="Roboto Medium"/>
                <a:ea typeface="Roboto Medium"/>
                <a:cs typeface="Roboto Medium"/>
                <a:sym typeface="Roboto Medium"/>
              </a:rPr>
              <a:t>Powershell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скрипты для автоматизации некоторых рутинных задач либо для настройки и обслуживания технически-сложных продуктов.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понять как получать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логи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метрики с подов и строить на их основе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алерты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842658623"/>
              </p:ext>
            </p:extLst>
          </p:nvPr>
        </p:nvGraphicFramePr>
        <p:xfrm>
          <a:off x="952500" y="1897775"/>
          <a:ext cx="7239000" cy="3061058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Yandex CLI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ним быстрее настраивать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хорошая документация.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Helm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подготовленные, гибко-настраиваемые и хорошо описанные манифесты различных программ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Loki-Stack –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в одном – мониторинг, логирование, визуализация, уведомления. Сложно, но удобно.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{6C0145EC-1F61-4BF4-803B-EDA526BCBFBA}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2431</Words>
  <Application>Microsoft Office PowerPoint</Application>
  <PresentationFormat>Экран (16:9)</PresentationFormat>
  <Paragraphs>338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Avenir</vt:lpstr>
      <vt:lpstr>Courier New</vt:lpstr>
      <vt:lpstr>Roboto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Созднание приложения nextcloud в управляемом Kubernetes c помощью GitHub Action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Лученок Андрей</cp:lastModifiedBy>
  <cp:revision>3</cp:revision>
  <dcterms:modified xsi:type="dcterms:W3CDTF">2025-05-05T13:51:05Z</dcterms:modified>
</cp:coreProperties>
</file>